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60" r:id="rId3"/>
    <p:sldId id="259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7"/>
  </p:normalViewPr>
  <p:slideViewPr>
    <p:cSldViewPr snapToGrid="0" snapToObjects="1">
      <p:cViewPr varScale="1">
        <p:scale>
          <a:sx n="76" d="100"/>
          <a:sy n="76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sv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11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845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533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2566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27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2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2542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14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81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189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18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5E208-7D3B-7E40-8085-C5996EEE4BD8}" type="datetimeFigureOut">
              <a:rPr lang="fr-FR" smtClean="0"/>
              <a:t>29/12/2018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321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8539" y="80295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fr-FR" altLang="fr-FR" sz="6000" b="1" dirty="0">
                <a:solidFill>
                  <a:srgbClr val="000000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6291" y="2257006"/>
            <a:ext cx="6622473" cy="41853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70000"/>
              </a:lnSpc>
            </a:pPr>
            <a:r>
              <a:rPr lang="fr-FR">
                <a:solidFill>
                  <a:schemeClr val="bg1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4 Openclassrooms : Analysez les besoins de votre client pour son groupe de pizzerias</a:t>
            </a:r>
          </a:p>
          <a:p>
            <a:pPr>
              <a:lnSpc>
                <a:spcPct val="170000"/>
              </a:lnSpc>
            </a:pPr>
            <a:endParaRPr lang="fr-FR">
              <a:solidFill>
                <a:schemeClr val="bg1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pPr>
              <a:lnSpc>
                <a:spcPct val="170000"/>
              </a:lnSpc>
            </a:pPr>
            <a:r>
              <a:rPr lang="fr-FR">
                <a:solidFill>
                  <a:schemeClr val="bg1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dirty="0">
              <a:solidFill>
                <a:schemeClr val="bg1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alphaModFix/>
          </a:blip>
          <a:srcRect l="3223" r="1232" b="-3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845375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DE29A5-0322-A642-8612-4EE8CADB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Rappel du contexte</a:t>
            </a:r>
            <a:br>
              <a:rPr lang="fr-FR" dirty="0"/>
            </a:br>
            <a:r>
              <a:rPr lang="fr-FR" dirty="0"/>
              <a:t>DIAGRAMME ACTEURS BESOINS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1A4D22-058A-C445-A9FD-0D6894DB6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999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773881C-03F7-2A45-8230-3AA9B5B0E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176" y="345755"/>
            <a:ext cx="4977976" cy="1454051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000000"/>
                </a:solidFill>
                <a:latin typeface="Heiti TC Medium" pitchFamily="2" charset="-128"/>
                <a:ea typeface="Heiti TC Medium" pitchFamily="2" charset="-128"/>
              </a:rPr>
              <a:t>Solution technique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D07633A-BB1F-45DB-8F58-F7A550621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E45578-B66D-3845-AE5F-C8A36A155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fr-FR" sz="2000" dirty="0">
                <a:solidFill>
                  <a:srgbClr val="000000"/>
                </a:solidFill>
              </a:rPr>
              <a:t>INTERFACE WEB CLIENT HTML CSS JAVASCRIPT =&gt; AFFICHER VISUELLE</a:t>
            </a:r>
          </a:p>
          <a:p>
            <a:r>
              <a:rPr lang="fr-FR" sz="2000" dirty="0">
                <a:solidFill>
                  <a:srgbClr val="000000"/>
                </a:solidFill>
              </a:rPr>
              <a:t>INTERFACE BACKEND PYTHON DJANGO =&gt; COMMUNIQUE AVEC LA BDD EN SQL</a:t>
            </a:r>
          </a:p>
          <a:p>
            <a:r>
              <a:rPr lang="fr-FR" sz="2000" dirty="0">
                <a:solidFill>
                  <a:srgbClr val="000000"/>
                </a:solidFill>
              </a:rPr>
              <a:t>MVT</a:t>
            </a:r>
          </a:p>
        </p:txBody>
      </p:sp>
    </p:spTree>
    <p:extLst>
      <p:ext uri="{BB962C8B-B14F-4D97-AF65-F5344CB8AC3E}">
        <p14:creationId xmlns:p14="http://schemas.microsoft.com/office/powerpoint/2010/main" val="92955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3D59D1C-1E05-FD42-9853-2278F8519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582E5B-BDAF-4B43-A522-734DFA215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4649" y="1609355"/>
            <a:ext cx="4977578" cy="3639289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fr-FR" sz="4400" dirty="0">
                <a:solidFill>
                  <a:srgbClr val="000000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Nous proposons de réaliser votre site web à l’aide du langage de programmation </a:t>
            </a:r>
            <a:r>
              <a:rPr lang="fr-FR" sz="4400" b="1" dirty="0">
                <a:solidFill>
                  <a:srgbClr val="000000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Python</a:t>
            </a:r>
            <a:r>
              <a:rPr lang="fr-FR" sz="4400" dirty="0">
                <a:solidFill>
                  <a:srgbClr val="000000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, jumelé à son Framework </a:t>
            </a:r>
            <a:r>
              <a:rPr lang="fr-FR" sz="4400" b="1" dirty="0">
                <a:solidFill>
                  <a:srgbClr val="000000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Django</a:t>
            </a:r>
            <a:r>
              <a:rPr lang="fr-FR" sz="4400" dirty="0">
                <a:solidFill>
                  <a:srgbClr val="000000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738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091A033-863D-F74E-A758-CA01EA8BD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EB3F04B2-BAC6-1945-91E2-59F4E4E47D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42632" r="8066" b="1"/>
          <a:stretch/>
        </p:blipFill>
        <p:spPr>
          <a:xfrm>
            <a:off x="20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62EC2A6-D51D-4109-ABF2-D24DC40574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51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58C0E5-F9CF-0142-B455-E17847B07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7DA3E1-8E95-B546-B75E-E765F92C7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61581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52</Words>
  <Application>Microsoft Macintosh PowerPoint</Application>
  <PresentationFormat>Grand écran</PresentationFormat>
  <Paragraphs>10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Heiti TC Medium</vt:lpstr>
      <vt:lpstr>Arial</vt:lpstr>
      <vt:lpstr>Calibri</vt:lpstr>
      <vt:lpstr>Calibri Light</vt:lpstr>
      <vt:lpstr>JasmineUPC</vt:lpstr>
      <vt:lpstr>Lucida Calligraphy</vt:lpstr>
      <vt:lpstr>Thème Office</vt:lpstr>
      <vt:lpstr>OC Pizza </vt:lpstr>
      <vt:lpstr>Rappel du contexte DIAGRAMME ACTEURS BESOINS </vt:lpstr>
      <vt:lpstr>Solution technique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8</cp:revision>
  <dcterms:created xsi:type="dcterms:W3CDTF">2018-12-29T10:15:42Z</dcterms:created>
  <dcterms:modified xsi:type="dcterms:W3CDTF">2018-12-29T22:40:47Z</dcterms:modified>
</cp:coreProperties>
</file>